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299" r:id="rId3"/>
    <p:sldId id="256" r:id="rId4"/>
    <p:sldId id="257" r:id="rId5"/>
    <p:sldId id="278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83" r:id="rId27"/>
    <p:sldId id="279" r:id="rId28"/>
    <p:sldId id="293" r:id="rId29"/>
    <p:sldId id="284" r:id="rId30"/>
    <p:sldId id="294" r:id="rId31"/>
    <p:sldId id="285" r:id="rId32"/>
    <p:sldId id="295" r:id="rId33"/>
    <p:sldId id="286" r:id="rId34"/>
    <p:sldId id="296" r:id="rId35"/>
    <p:sldId id="287" r:id="rId36"/>
    <p:sldId id="297" r:id="rId37"/>
    <p:sldId id="288" r:id="rId38"/>
    <p:sldId id="298" r:id="rId39"/>
    <p:sldId id="289" r:id="rId40"/>
    <p:sldId id="280" r:id="rId41"/>
    <p:sldId id="290" r:id="rId42"/>
    <p:sldId id="281" r:id="rId43"/>
    <p:sldId id="291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00FF"/>
    <a:srgbClr val="FF6600"/>
    <a:srgbClr val="A41E7E"/>
    <a:srgbClr val="FF99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2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1872207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Вспомним сказки дома с мамой.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105767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Интересные задания для общего и речевого развития ребёнка. 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85725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Вот дева юная в объятьях сна,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Лежит она уж сотню лет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ждет, а принца нет, и нет,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и нет.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Скажите мне, друзья, кто же она? </a:t>
            </a:r>
            <a:endParaRPr lang="ru-RU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10075514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214290"/>
            <a:ext cx="5286412" cy="6429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85725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Смышленость этого мальчишки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Спасла его и шесть братишек,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Хоть ростом мал он, да удал.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Так кто из вас о нем читал? </a:t>
            </a:r>
            <a:endParaRPr lang="ru-RU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214290"/>
            <a:ext cx="5429250" cy="6072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85794"/>
            <a:ext cx="102870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Вы любите котов? Я - да!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 говорящих вы встречали?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Способных петь, и танцевать,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короля очаровать,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Хозяину жилье найти,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Его от бедности спасти,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трон с принцессой вознести?</a:t>
            </a:r>
            <a:endParaRPr lang="ru-RU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Кот в сапога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214290"/>
            <a:ext cx="5572164" cy="6072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928670"/>
            <a:ext cx="85725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 котенок, не сурок,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 волчонок, не щенок,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Очень милая мордашка,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 зовется…</a:t>
            </a:r>
            <a:endParaRPr lang="ru-RU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292056200.52486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42852"/>
            <a:ext cx="7072362" cy="5857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428736"/>
            <a:ext cx="80724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 про ключик золотой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Написал для нас... (Толстой.)</a:t>
            </a:r>
            <a:endParaRPr lang="ru-RU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omega3157460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285728"/>
            <a:ext cx="5214974" cy="628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8215370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642919"/>
            <a:ext cx="86439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Многим долго неизвестный,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Стал он каждому дружком.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Всем по сказке интересной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Мальчик-луковка знаком.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Очень просто и недлинно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Он зовется... </a:t>
            </a:r>
            <a:endParaRPr lang="ru-RU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41821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357166"/>
            <a:ext cx="5286412" cy="635798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пля 2"/>
          <p:cNvSpPr/>
          <p:nvPr/>
        </p:nvSpPr>
        <p:spPr>
          <a:xfrm rot="8396975">
            <a:off x="3247030" y="1506377"/>
            <a:ext cx="2928958" cy="2500330"/>
          </a:xfrm>
          <a:prstGeom prst="teardrop">
            <a:avLst>
              <a:gd name="adj" fmla="val 131219"/>
            </a:avLst>
          </a:prstGeom>
          <a:solidFill>
            <a:srgbClr val="FF99CC"/>
          </a:solidFill>
          <a:ln>
            <a:solidFill>
              <a:srgbClr val="A41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Назови противоположности, опираясь на картинку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www.kino-teatr.ru/event/c/8/9/pv_393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71480"/>
            <a:ext cx="1905000" cy="1428750"/>
          </a:xfrm>
          <a:prstGeom prst="rect">
            <a:avLst/>
          </a:prstGeom>
          <a:noFill/>
        </p:spPr>
      </p:pic>
      <p:pic>
        <p:nvPicPr>
          <p:cNvPr id="32772" name="Picture 4" descr="https://i.pinimg.com/736x/c7/d8/8a/c7d88ae02e01dcc85eee33ee4aed87b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357166"/>
            <a:ext cx="2133600" cy="2133601"/>
          </a:xfrm>
          <a:prstGeom prst="rect">
            <a:avLst/>
          </a:prstGeom>
          <a:noFill/>
        </p:spPr>
      </p:pic>
      <p:pic>
        <p:nvPicPr>
          <p:cNvPr id="32774" name="Picture 6" descr="https://vigodnee.ru/upload/products/000/576/64/122751n.jpg?15100442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428868"/>
            <a:ext cx="2476500" cy="2809876"/>
          </a:xfrm>
          <a:prstGeom prst="rect">
            <a:avLst/>
          </a:prstGeom>
          <a:noFill/>
        </p:spPr>
      </p:pic>
      <p:pic>
        <p:nvPicPr>
          <p:cNvPr id="32776" name="Picture 8" descr="https://fs01.vseosvita.ua/010078vw-b0ce/01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2571744"/>
            <a:ext cx="2643205" cy="2643206"/>
          </a:xfrm>
          <a:prstGeom prst="rect">
            <a:avLst/>
          </a:prstGeom>
          <a:noFill/>
        </p:spPr>
      </p:pic>
      <p:pic>
        <p:nvPicPr>
          <p:cNvPr id="32778" name="Picture 10" descr="https://avatars.mds.yandex.net/get-pdb/2883993/82b8e8ff-46cf-412d-ad1f-31948a6f5528/s37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0"/>
            <a:ext cx="2500330" cy="2500330"/>
          </a:xfrm>
          <a:prstGeom prst="rect">
            <a:avLst/>
          </a:prstGeom>
          <a:noFill/>
        </p:spPr>
      </p:pic>
      <p:pic>
        <p:nvPicPr>
          <p:cNvPr id="32780" name="Picture 12" descr="https://i.mycdn.me/i?r=AzEPZsRbOZEKgBhR0XGMT1Rk2SyQsRaKsghBug6XJgcLdKaKTM5SRkZCeTgDn6uOyi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75114" y="2428868"/>
            <a:ext cx="3050494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.ytimg.com/vi/YJ1H5SIXS5E/h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75025"/>
            <a:ext cx="8643964" cy="6482975"/>
          </a:xfrm>
          <a:prstGeom prst="rect">
            <a:avLst/>
          </a:prstGeom>
          <a:noFill/>
          <a:ln>
            <a:solidFill>
              <a:srgbClr val="33CC3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апля 1"/>
          <p:cNvSpPr/>
          <p:nvPr/>
        </p:nvSpPr>
        <p:spPr>
          <a:xfrm rot="8396975">
            <a:off x="3104155" y="1506377"/>
            <a:ext cx="2928958" cy="2500330"/>
          </a:xfrm>
          <a:prstGeom prst="teardrop">
            <a:avLst>
              <a:gd name="adj" fmla="val 131219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Расскажи, где летают бабочки, где стоит </a:t>
            </a:r>
            <a:r>
              <a:rPr lang="ru-RU" dirty="0">
                <a:solidFill>
                  <a:srgbClr val="002060"/>
                </a:solidFill>
              </a:rPr>
              <a:t>К</a:t>
            </a:r>
            <a:r>
              <a:rPr lang="ru-RU" dirty="0" smtClean="0">
                <a:solidFill>
                  <a:srgbClr val="002060"/>
                </a:solidFill>
              </a:rPr>
              <a:t>расная Шапочка, где прячется волк и т.п.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 descr="https://slide-share.ru/slide/3001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6" name="AutoShape 4" descr="https://slide-share.ru/slide/3001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4038" name="Picture 6" descr="https://english5minutes.ru/wp-content/uploads/2019/09/krasnaja-shapochka-na-anglijsk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160" y="142852"/>
            <a:ext cx="8955840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апля 1"/>
          <p:cNvSpPr/>
          <p:nvPr/>
        </p:nvSpPr>
        <p:spPr>
          <a:xfrm rot="8396975">
            <a:off x="3104155" y="1506377"/>
            <a:ext cx="2928958" cy="2500330"/>
          </a:xfrm>
          <a:prstGeom prst="teardrop">
            <a:avLst>
              <a:gd name="adj" fmla="val 131219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Угадай сказку по опорным словам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495456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Море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корабль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принц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427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avosya.ru/wp-content/uploads/2018/10/rusaloch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42398" cy="6357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ltclub.biz/ckfinder/userfiles/1176/images/49283_900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7" y="357166"/>
            <a:ext cx="3886209" cy="575734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Приглашаю вас, ребята , в мир сказок!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560263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Брат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сестра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гуси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Баба Яга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272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babka-praskovia.ru/images/audio/img/gusi-lebed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501122" cy="62579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96267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Бабушка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внучка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мышка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курочка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204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illustrators.ru/uploads/illustration/image/962044/main_%D0%BA%D0%A0%D1%8F%D0%B1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095" y="325530"/>
            <a:ext cx="9275311" cy="6532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589066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Коза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волк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козлята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571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all.culture.ru/uploads/e674604d807d7e07837b978727f1e708_w375_h25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88"/>
            <a:ext cx="8929718" cy="59531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574665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Принцесса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принц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горошина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910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gorbushin.art/assets/images/resources/61/medium/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581865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Замок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великан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кот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508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s://shop-cdn1.vigbo.tech/shops/114089/products/17152112/images/hover-preview-a4b1bc027ec12f7a8d191db395b776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0"/>
            <a:ext cx="6877038" cy="6519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www.knittingideas.ru/upload/070/u7081/0/3/83af13af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285728"/>
            <a:ext cx="6000792" cy="60007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Цветик-</a:t>
            </a:r>
            <a:r>
              <a:rPr lang="ru-RU" dirty="0" err="1" smtClean="0">
                <a:solidFill>
                  <a:srgbClr val="002060"/>
                </a:solidFill>
              </a:rPr>
              <a:t>семицветик</a:t>
            </a:r>
            <a:r>
              <a:rPr lang="ru-RU" dirty="0" smtClean="0">
                <a:solidFill>
                  <a:srgbClr val="002060"/>
                </a:solidFill>
              </a:rPr>
              <a:t> укажет нам путь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апля 1"/>
          <p:cNvSpPr/>
          <p:nvPr/>
        </p:nvSpPr>
        <p:spPr>
          <a:xfrm rot="8396975">
            <a:off x="3104155" y="1506377"/>
            <a:ext cx="2928958" cy="2500330"/>
          </a:xfrm>
          <a:prstGeom prst="teardrop">
            <a:avLst>
              <a:gd name="adj" fmla="val 131219"/>
            </a:avLst>
          </a:prstGeom>
          <a:solidFill>
            <a:srgbClr val="FF66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Подумай и назови сказку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42852"/>
            <a:ext cx="1035851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Вместо каждого слова Кощей поставил противоположное по смыслу: </a:t>
            </a:r>
          </a:p>
          <a:p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квадратик ;</a:t>
            </a:r>
          </a:p>
          <a:p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бодрствующий парень;</a:t>
            </a:r>
          </a:p>
          <a:p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черносажка</a:t>
            </a: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и три великана</a:t>
            </a:r>
          </a:p>
          <a:p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царь-хохотун</a:t>
            </a:r>
          </a:p>
          <a:p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служанка цапля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апля 1"/>
          <p:cNvSpPr/>
          <p:nvPr/>
        </p:nvSpPr>
        <p:spPr>
          <a:xfrm rot="8396975">
            <a:off x="3104155" y="1506377"/>
            <a:ext cx="2928958" cy="2500330"/>
          </a:xfrm>
          <a:prstGeom prst="teardrop">
            <a:avLst>
              <a:gd name="adj" fmla="val 13121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s://ds04.infourok.ru/uploads/ex/0be6/000a9335-5561ad49/640/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8191557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апля 1"/>
          <p:cNvSpPr/>
          <p:nvPr/>
        </p:nvSpPr>
        <p:spPr>
          <a:xfrm rot="8396975">
            <a:off x="3104155" y="1506377"/>
            <a:ext cx="2928958" cy="2500330"/>
          </a:xfrm>
          <a:prstGeom prst="teardrop">
            <a:avLst>
              <a:gd name="adj" fmla="val 131219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Угадай, о какой сказке тебе читает взрослый?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571480"/>
            <a:ext cx="678661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Ах ты, Петя - простота,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Сплоховал немножко,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 послушался кота,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Выглянул в окошко.</a:t>
            </a:r>
          </a:p>
          <a:p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142852"/>
            <a:ext cx="5143500" cy="628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857232"/>
            <a:ext cx="821537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Красна девица грустна,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Ей не нравится весна,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Ей на солнце тяжко!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Слезы льет, бедняжка! </a:t>
            </a:r>
            <a:endParaRPr lang="ru-RU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26462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142852"/>
            <a:ext cx="5000625" cy="62865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292</Words>
  <Application>Microsoft Office PowerPoint</Application>
  <PresentationFormat>Экран (4:3)</PresentationFormat>
  <Paragraphs>57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Вспомним сказки дома с мамой.</vt:lpstr>
      <vt:lpstr>Слайд 2</vt:lpstr>
      <vt:lpstr>Приглашаю вас, ребята , в мир сказок!</vt:lpstr>
      <vt:lpstr>Цветик-семицветик укажет нам путь</vt:lpstr>
      <vt:lpstr>Угадай, о какой сказке тебе читает взрослый?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Назови противоположности, опираясь на картинку</vt:lpstr>
      <vt:lpstr>Слайд 23</vt:lpstr>
      <vt:lpstr>Слайд 24</vt:lpstr>
      <vt:lpstr>Расскажи, где летают бабочки, где стоит Красная Шапочка, где прячется волк и т.п.</vt:lpstr>
      <vt:lpstr>Слайд 26</vt:lpstr>
      <vt:lpstr>Угадай сказку по опорным словам</vt:lpstr>
      <vt:lpstr>Море корабль принц</vt:lpstr>
      <vt:lpstr>Слайд 29</vt:lpstr>
      <vt:lpstr>Брат сестра гуси Баба Яга</vt:lpstr>
      <vt:lpstr>Слайд 31</vt:lpstr>
      <vt:lpstr>Бабушка внучка мышка курочка</vt:lpstr>
      <vt:lpstr>Слайд 33</vt:lpstr>
      <vt:lpstr>Коза волк козлята</vt:lpstr>
      <vt:lpstr>Слайд 35</vt:lpstr>
      <vt:lpstr>Принцесса принц горошина</vt:lpstr>
      <vt:lpstr>Слайд 37</vt:lpstr>
      <vt:lpstr>Замок великан кот</vt:lpstr>
      <vt:lpstr>Слайд 39</vt:lpstr>
      <vt:lpstr>Подумай и назови сказку</vt:lpstr>
      <vt:lpstr>Слайд 41</vt:lpstr>
      <vt:lpstr>Слайд 42</vt:lpstr>
      <vt:lpstr>Слайд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ДС 142 Пользователь</dc:creator>
  <cp:lastModifiedBy>Office</cp:lastModifiedBy>
  <cp:revision>10</cp:revision>
  <dcterms:created xsi:type="dcterms:W3CDTF">2020-05-21T07:09:22Z</dcterms:created>
  <dcterms:modified xsi:type="dcterms:W3CDTF">2025-03-03T07:55:18Z</dcterms:modified>
</cp:coreProperties>
</file>